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82" r:id="rId3"/>
    <p:sldId id="283" r:id="rId4"/>
    <p:sldId id="285" r:id="rId5"/>
    <p:sldId id="286" r:id="rId6"/>
    <p:sldId id="287" r:id="rId7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2007A"/>
    <a:srgbClr val="FF3399"/>
    <a:srgbClr val="7B7B7D"/>
    <a:srgbClr val="888889"/>
    <a:srgbClr val="777777"/>
    <a:srgbClr val="808080"/>
    <a:srgbClr val="9E9E9F"/>
    <a:srgbClr val="FFFFFF"/>
    <a:srgbClr val="1E1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606" autoAdjust="0"/>
    <p:restoredTop sz="89744" autoAdjust="0"/>
  </p:normalViewPr>
  <p:slideViewPr>
    <p:cSldViewPr snapToGrid="0">
      <p:cViewPr varScale="1">
        <p:scale>
          <a:sx n="112" d="100"/>
          <a:sy n="112" d="100"/>
        </p:scale>
        <p:origin x="118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86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BF4B9-2F2C-47A1-94FC-DF8ACBED3488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C4BF6-FD40-4BA8-9D8E-7631D8EDBD3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03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C4BF6-FD40-4BA8-9D8E-7631D8EDBD37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61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Include DBS checks enhanced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C4BF6-FD40-4BA8-9D8E-7631D8EDBD3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04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B7E28-1557-B9EC-A922-AC8C3B128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EA53AC-E967-E026-37FA-F79A49009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68E241-1707-43AC-EC77-56671FCE4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Include DBS checks enhanced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88974-9EE4-E05C-3B2E-52EDDB6B4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C4BF6-FD40-4BA8-9D8E-7631D8EDBD37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442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75A72-27C0-6A81-897C-724586276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E9253A-86E0-9216-6BC6-DA0C1B0538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7432B-F443-706C-5473-B86A199E95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Include DBS checks enhanced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71F85-5700-1062-A9C1-CEF20BA371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C4BF6-FD40-4BA8-9D8E-7631D8EDBD37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121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0E30A-A543-6906-C998-C39EBA9B3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082BA4-9A7D-8916-899D-7B74C5E1F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AF4D4F-19D6-D89B-0B96-699D4A6B95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Include DBS checks enhanced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E57AD-EFDC-DCDA-8BBC-E360D8761B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C4BF6-FD40-4BA8-9D8E-7631D8EDBD37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64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84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80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76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09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78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28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94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04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06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12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288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0D9D-ED54-412B-85BF-3F90082F9734}" type="datetimeFigureOut">
              <a:rPr lang="en-GB" smtClean="0"/>
              <a:t>24/01/2025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F046-6E0E-49A3-BA1F-379BC2D5E1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06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4995" y="3630533"/>
            <a:ext cx="76935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rgbClr val="E2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Martock and South Petherton Surgery's </a:t>
            </a:r>
          </a:p>
          <a:p>
            <a:pPr algn="ctr"/>
            <a:r>
              <a:rPr lang="en-GB" sz="3200" dirty="0">
                <a:solidFill>
                  <a:srgbClr val="E2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APEX Data</a:t>
            </a:r>
          </a:p>
          <a:p>
            <a:pPr algn="ctr"/>
            <a:r>
              <a:rPr lang="en-GB" sz="3200" dirty="0">
                <a:solidFill>
                  <a:srgbClr val="E200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2025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b777a43a-99c9-4267-a32b-fe526c2ad400@GBRP26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99" y="1454511"/>
            <a:ext cx="7085169" cy="141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20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FAF8A0-68DC-6C13-363E-834E0807E1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781" y="440530"/>
            <a:ext cx="341406" cy="353599"/>
          </a:xfrm>
          <a:prstGeom prst="rect">
            <a:avLst/>
          </a:prstGeom>
        </p:spPr>
      </p:pic>
      <p:pic>
        <p:nvPicPr>
          <p:cNvPr id="7" name="Picture 6" descr="A blue and grey diagram with a person and a circle&#10;&#10;Description automatically generated with medium confidence">
            <a:extLst>
              <a:ext uri="{FF2B5EF4-FFF2-40B4-BE49-F238E27FC236}">
                <a16:creationId xmlns:a16="http://schemas.microsoft.com/office/drawing/2014/main" id="{C7CA2FDC-DEFA-5527-61D3-D641E15F41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93" y="1331973"/>
            <a:ext cx="6620799" cy="236253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F00E11AE-3CB1-0E7E-66AB-5ED6C1E99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Practice population </a:t>
            </a:r>
          </a:p>
        </p:txBody>
      </p:sp>
      <p:pic>
        <p:nvPicPr>
          <p:cNvPr id="17" name="Content Placeholder 16" descr="A screenshot of a computer&#10;&#10;Description automatically generated">
            <a:extLst>
              <a:ext uri="{FF2B5EF4-FFF2-40B4-BE49-F238E27FC236}">
                <a16:creationId xmlns:a16="http://schemas.microsoft.com/office/drawing/2014/main" id="{E99B309D-7922-A7FC-B427-76822DCFF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24" y="3908344"/>
            <a:ext cx="3353268" cy="1400370"/>
          </a:xfrm>
        </p:spPr>
      </p:pic>
      <p:pic>
        <p:nvPicPr>
          <p:cNvPr id="21" name="Picture 20" descr="A table with numbers and text&#10;&#10;Description automatically generated with medium confidence">
            <a:extLst>
              <a:ext uri="{FF2B5EF4-FFF2-40B4-BE49-F238E27FC236}">
                <a16:creationId xmlns:a16="http://schemas.microsoft.com/office/drawing/2014/main" id="{17D4D0D3-222D-7200-8AD6-62F19C92A6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992" y="3719382"/>
            <a:ext cx="4396402" cy="184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25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FAF8A0-68DC-6C13-363E-834E0807E1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781" y="440530"/>
            <a:ext cx="341406" cy="3535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37B70D3-ADCB-67E1-AF26-FAF680CD4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GB" dirty="0"/>
            </a:br>
            <a:r>
              <a:rPr lang="en-GB" dirty="0"/>
              <a:t>PATIENT POPULATION </a:t>
            </a:r>
            <a:br>
              <a:rPr lang="en-GB" dirty="0"/>
            </a:br>
            <a:r>
              <a:rPr lang="en-GB" dirty="0"/>
              <a:t>DEDUCTIONS V REGISTRATIONS </a:t>
            </a:r>
          </a:p>
        </p:txBody>
      </p:sp>
      <p:pic>
        <p:nvPicPr>
          <p:cNvPr id="15" name="Content Placeholder 14" descr="A diagram of a diagram of a person&#10;&#10;Description automatically generated with medium confidence">
            <a:extLst>
              <a:ext uri="{FF2B5EF4-FFF2-40B4-BE49-F238E27FC236}">
                <a16:creationId xmlns:a16="http://schemas.microsoft.com/office/drawing/2014/main" id="{72BE9659-8976-4F58-2F9B-48DACC405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082" y="2257976"/>
            <a:ext cx="5640225" cy="3245516"/>
          </a:xfrm>
        </p:spPr>
      </p:pic>
    </p:spTree>
    <p:extLst>
      <p:ext uri="{BB962C8B-B14F-4D97-AF65-F5344CB8AC3E}">
        <p14:creationId xmlns:p14="http://schemas.microsoft.com/office/powerpoint/2010/main" val="317563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5DAF4-B259-AE28-4D3E-FF582B811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51A2270-8F4A-F8C7-00E9-E52A8A581137}"/>
              </a:ext>
            </a:extLst>
          </p:cNvPr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2914369-B645-777E-3F8E-2390C6298AE3}"/>
                </a:ext>
              </a:extLst>
            </p:cNvPr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01A1784-CCA5-5061-92C3-3C021F6C798E}"/>
                </a:ext>
              </a:extLst>
            </p:cNvPr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EFE6763-D753-3299-8C9A-A1F60E56D8BE}"/>
                </a:ext>
              </a:extLst>
            </p:cNvPr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1A3F985-2448-54BB-AB2B-E8E2DA2B59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>
            <a:extLst>
              <a:ext uri="{FF2B5EF4-FFF2-40B4-BE49-F238E27FC236}">
                <a16:creationId xmlns:a16="http://schemas.microsoft.com/office/drawing/2014/main" id="{13B2F74A-D997-F686-9B48-F37FEB0C81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5188D6-C5F5-9BC3-FEC0-F7CEB19F7B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781" y="440530"/>
            <a:ext cx="341406" cy="3535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72C35A0-E5D5-952C-FD38-81C068BFE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REATTENDANCE </a:t>
            </a:r>
          </a:p>
        </p:txBody>
      </p:sp>
      <p:pic>
        <p:nvPicPr>
          <p:cNvPr id="7" name="Content Placeholder 6" descr="A screenshot of a computer&#10;&#10;Description automatically generated">
            <a:extLst>
              <a:ext uri="{FF2B5EF4-FFF2-40B4-BE49-F238E27FC236}">
                <a16:creationId xmlns:a16="http://schemas.microsoft.com/office/drawing/2014/main" id="{91FAE2A2-D48B-BDE8-F3DF-B2D942A017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410056"/>
            <a:ext cx="8562836" cy="4971693"/>
          </a:xfrm>
        </p:spPr>
      </p:pic>
    </p:spTree>
    <p:extLst>
      <p:ext uri="{BB962C8B-B14F-4D97-AF65-F5344CB8AC3E}">
        <p14:creationId xmlns:p14="http://schemas.microsoft.com/office/powerpoint/2010/main" val="331015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4BBE9-B751-F022-6058-7F55621E7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C95DC9C-EA24-41F9-A3B0-602F07BEDFF9}"/>
              </a:ext>
            </a:extLst>
          </p:cNvPr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45BE6D9-360A-AFE9-19CD-2617744D1095}"/>
                </a:ext>
              </a:extLst>
            </p:cNvPr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86A5B85-1487-9432-4A56-4C60A3ADC7BE}"/>
                </a:ext>
              </a:extLst>
            </p:cNvPr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DB1FA31-D04F-60E0-37B3-4E3B4743B31E}"/>
                </a:ext>
              </a:extLst>
            </p:cNvPr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4476FEE-A006-799A-AE85-3DDA3ABBD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>
            <a:extLst>
              <a:ext uri="{FF2B5EF4-FFF2-40B4-BE49-F238E27FC236}">
                <a16:creationId xmlns:a16="http://schemas.microsoft.com/office/drawing/2014/main" id="{8E638BAE-E33C-BC70-51A8-675847CA36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2F2471-DF54-3770-641C-8ED8ECE076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781" y="440530"/>
            <a:ext cx="341406" cy="3535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87E661E7-D44C-2CF7-2DFD-37275D763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REATTENDANCE CONT.. </a:t>
            </a:r>
          </a:p>
        </p:txBody>
      </p:sp>
      <p:pic>
        <p:nvPicPr>
          <p:cNvPr id="14" name="Content Placeholder 13" descr="A screenshot of a graph&#10;&#10;Description automatically generated">
            <a:extLst>
              <a:ext uri="{FF2B5EF4-FFF2-40B4-BE49-F238E27FC236}">
                <a16:creationId xmlns:a16="http://schemas.microsoft.com/office/drawing/2014/main" id="{EE457D0E-7924-B0E8-19C8-7DEC609089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1324599"/>
            <a:ext cx="7886700" cy="2820112"/>
          </a:xfrm>
        </p:spPr>
      </p:pic>
    </p:spTree>
    <p:extLst>
      <p:ext uri="{BB962C8B-B14F-4D97-AF65-F5344CB8AC3E}">
        <p14:creationId xmlns:p14="http://schemas.microsoft.com/office/powerpoint/2010/main" val="171898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1C894-F457-9C53-CC39-C6A7001D6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A78392E-3BE9-5902-A0C9-3E926497699C}"/>
              </a:ext>
            </a:extLst>
          </p:cNvPr>
          <p:cNvGrpSpPr/>
          <p:nvPr/>
        </p:nvGrpSpPr>
        <p:grpSpPr>
          <a:xfrm>
            <a:off x="0" y="6525344"/>
            <a:ext cx="9144000" cy="332656"/>
            <a:chOff x="0" y="6525344"/>
            <a:chExt cx="9144000" cy="3326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F59BBD9-4359-6D1F-EC75-AE4040C5204A}"/>
                </a:ext>
              </a:extLst>
            </p:cNvPr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E2007A"/>
            </a:solidFill>
            <a:ln>
              <a:solidFill>
                <a:srgbClr val="E200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B37576F-E803-C6F1-55B1-6CDD5566191C}"/>
                </a:ext>
              </a:extLst>
            </p:cNvPr>
            <p:cNvSpPr txBox="1"/>
            <p:nvPr/>
          </p:nvSpPr>
          <p:spPr>
            <a:xfrm>
              <a:off x="179512" y="6525344"/>
              <a:ext cx="4392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www.symphonyhealthcareservices.com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515184D-4696-035A-ADF0-06B3B89F399D}"/>
                </a:ext>
              </a:extLst>
            </p:cNvPr>
            <p:cNvSpPr txBox="1"/>
            <p:nvPr/>
          </p:nvSpPr>
          <p:spPr>
            <a:xfrm>
              <a:off x="6660232" y="6550223"/>
              <a:ext cx="2448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@symphony_SHS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8D6FEAF-AF1A-5D28-546F-A58200F53F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6637750"/>
              <a:ext cx="216024" cy="175626"/>
            </a:xfrm>
            <a:prstGeom prst="rect">
              <a:avLst/>
            </a:prstGeom>
          </p:spPr>
        </p:pic>
      </p:grpSp>
      <p:pic>
        <p:nvPicPr>
          <p:cNvPr id="13" name="Picture 7">
            <a:extLst>
              <a:ext uri="{FF2B5EF4-FFF2-40B4-BE49-F238E27FC236}">
                <a16:creationId xmlns:a16="http://schemas.microsoft.com/office/drawing/2014/main" id="{48621B98-630A-1F74-DB93-7A06AF1644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175" y="476250"/>
            <a:ext cx="12858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205807E-9E08-F86F-8528-FCAE9D52A1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781" y="440530"/>
            <a:ext cx="341406" cy="3535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8BCCD1F2-8F41-BEFB-A5B7-005C531D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Did not attend..</a:t>
            </a:r>
          </a:p>
        </p:txBody>
      </p:sp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8585FF73-C178-2693-A519-C27A6585A9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21" y="1275814"/>
            <a:ext cx="8624758" cy="2746744"/>
          </a:xfrm>
          <a:prstGeom prst="rect">
            <a:avLst/>
          </a:prstGeom>
        </p:spPr>
      </p:pic>
      <p:pic>
        <p:nvPicPr>
          <p:cNvPr id="17" name="Picture 16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27B7CDF2-5083-3E9A-963B-60A1279846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21" y="4022558"/>
            <a:ext cx="8624758" cy="245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2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2645</TotalTime>
  <Words>107</Words>
  <Application>Microsoft Office PowerPoint</Application>
  <PresentationFormat>On-screen Show (4:3)</PresentationFormat>
  <Paragraphs>29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  <vt:variant>
        <vt:lpstr>Custom Shows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Practice population </vt:lpstr>
      <vt:lpstr> PATIENT POPULATION  DEDUCTIONS V REGISTRATIONS </vt:lpstr>
      <vt:lpstr>REATTENDANCE </vt:lpstr>
      <vt:lpstr>REATTENDANCE CONT.. </vt:lpstr>
      <vt:lpstr>Did not attend..</vt:lpstr>
      <vt:lpstr>Custom Show 1</vt:lpstr>
    </vt:vector>
  </TitlesOfParts>
  <Company>Yeovil District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Bryony Finch</dc:creator>
  <cp:lastModifiedBy>JAGELMAN, Paul (CHURCH STREET SURGERY, MARTOCK)</cp:lastModifiedBy>
  <cp:revision>47</cp:revision>
  <dcterms:created xsi:type="dcterms:W3CDTF">2020-08-18T14:36:33Z</dcterms:created>
  <dcterms:modified xsi:type="dcterms:W3CDTF">2025-01-24T13:43:59Z</dcterms:modified>
</cp:coreProperties>
</file>